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2"/>
    <p:sldId id="274" r:id="rId3"/>
    <p:sldId id="275" r:id="rId4"/>
    <p:sldId id="276" r:id="rId5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6">
          <p15:clr>
            <a:srgbClr val="A4A3A4"/>
          </p15:clr>
        </p15:guide>
        <p15:guide id="2" pos="21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306" y="96"/>
      </p:cViewPr>
      <p:guideLst>
        <p:guide orient="horz" pos="2926"/>
        <p:guide pos="21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5759" y="893063"/>
            <a:ext cx="5682996" cy="89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1B9F93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1B9F93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1B9F93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977128" y="720851"/>
            <a:ext cx="5064252" cy="5340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46504" y="3273552"/>
            <a:ext cx="2342388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65147" y="630936"/>
            <a:ext cx="2481072" cy="2496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84470" y="-171539"/>
            <a:ext cx="2623058" cy="1186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1B9F93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61" y="2189860"/>
            <a:ext cx="12100077" cy="2811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4945" y="-89"/>
            <a:ext cx="2623058" cy="1027430"/>
          </a:xfrm>
          <a:prstGeom prst="rect">
            <a:avLst/>
          </a:prstGeom>
        </p:spPr>
        <p:txBody>
          <a:bodyPr vert="horz" wrap="square" lIns="0" tIns="299085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2355"/>
              </a:spcBef>
            </a:pPr>
            <a:r>
              <a:rPr lang="en-US" sz="3600" spc="-29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Details</a:t>
            </a:r>
            <a:endParaRPr sz="4000" spc="-25" dirty="0"/>
          </a:p>
          <a:p>
            <a:pPr marL="483235">
              <a:lnSpc>
                <a:spcPct val="100000"/>
              </a:lnSpc>
              <a:spcBef>
                <a:spcPts val="400"/>
              </a:spcBef>
              <a:tabLst>
                <a:tab pos="768350" algn="l"/>
                <a:tab pos="1066800" algn="l"/>
                <a:tab pos="1366520" algn="l"/>
                <a:tab pos="1659255" algn="l"/>
                <a:tab pos="1973580" algn="l"/>
                <a:tab pos="2212340" algn="l"/>
                <a:tab pos="2537460" algn="l"/>
              </a:tabLst>
            </a:pPr>
            <a:r>
              <a:rPr sz="800" b="0" dirty="0">
                <a:solidFill>
                  <a:srgbClr val="808080"/>
                </a:solidFill>
                <a:latin typeface="Trebuchet MS" panose="020B0603020202020204"/>
                <a:cs typeface="Trebuchet MS" panose="020B0603020202020204"/>
              </a:rPr>
              <a:t>P	A	C	K	G	I	N	G</a:t>
            </a:r>
            <a:endParaRPr sz="8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7000" y="6461518"/>
            <a:ext cx="17595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7C7C7C"/>
                </a:solidFill>
                <a:latin typeface="Arial" panose="020B0604020202020204"/>
                <a:cs typeface="Arial" panose="020B0604020202020204"/>
              </a:rPr>
              <a:t>Company</a:t>
            </a:r>
            <a:r>
              <a:rPr sz="1400" spc="-80" dirty="0">
                <a:solidFill>
                  <a:srgbClr val="7C7C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spc="-10" dirty="0">
                <a:solidFill>
                  <a:srgbClr val="7C7C7C"/>
                </a:solidFill>
                <a:latin typeface="Arial" panose="020B0604020202020204"/>
                <a:cs typeface="Arial" panose="020B0604020202020204"/>
              </a:rPr>
              <a:t>Confidential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24" y="928670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Thickness:2mm</a:t>
            </a:r>
          </a:p>
          <a:p>
            <a:r>
              <a:rPr lang="en-US" altLang="zh-CN" dirty="0" err="1" smtClean="0"/>
              <a:t>Material:PC</a:t>
            </a:r>
            <a:endParaRPr lang="en-US" altLang="zh-CN" dirty="0" smtClean="0"/>
          </a:p>
          <a:p>
            <a:r>
              <a:rPr lang="en-US" altLang="zh-CN" dirty="0" err="1" smtClean="0"/>
              <a:t>Type:Antifog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786" y="1785926"/>
            <a:ext cx="499353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98" y="1142984"/>
            <a:ext cx="391630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4945" y="-89"/>
            <a:ext cx="2623058" cy="1027430"/>
          </a:xfrm>
          <a:prstGeom prst="rect">
            <a:avLst/>
          </a:prstGeom>
        </p:spPr>
        <p:txBody>
          <a:bodyPr vert="horz" wrap="square" lIns="0" tIns="299085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2355"/>
              </a:spcBef>
            </a:pPr>
            <a:r>
              <a:rPr lang="en-US" sz="3600" spc="-29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Details</a:t>
            </a:r>
            <a:endParaRPr sz="4000" spc="-25" dirty="0"/>
          </a:p>
          <a:p>
            <a:pPr marL="483235">
              <a:lnSpc>
                <a:spcPct val="100000"/>
              </a:lnSpc>
              <a:spcBef>
                <a:spcPts val="400"/>
              </a:spcBef>
              <a:tabLst>
                <a:tab pos="768350" algn="l"/>
                <a:tab pos="1066800" algn="l"/>
                <a:tab pos="1366520" algn="l"/>
                <a:tab pos="1659255" algn="l"/>
                <a:tab pos="1973580" algn="l"/>
                <a:tab pos="2212340" algn="l"/>
                <a:tab pos="2537460" algn="l"/>
              </a:tabLst>
            </a:pPr>
            <a:r>
              <a:rPr sz="800" b="0" dirty="0">
                <a:solidFill>
                  <a:srgbClr val="808080"/>
                </a:solidFill>
                <a:latin typeface="Trebuchet MS" panose="020B0603020202020204"/>
                <a:cs typeface="Trebuchet MS" panose="020B0603020202020204"/>
              </a:rPr>
              <a:t>P	A	C	K	G	I	N	G</a:t>
            </a:r>
            <a:endParaRPr sz="8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7000" y="6461518"/>
            <a:ext cx="17595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7C7C7C"/>
                </a:solidFill>
                <a:latin typeface="Arial" panose="020B0604020202020204"/>
                <a:cs typeface="Arial" panose="020B0604020202020204"/>
              </a:rPr>
              <a:t>Company</a:t>
            </a:r>
            <a:r>
              <a:rPr sz="1400" spc="-80" dirty="0">
                <a:solidFill>
                  <a:srgbClr val="7C7C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spc="-10" dirty="0">
                <a:solidFill>
                  <a:srgbClr val="7C7C7C"/>
                </a:solidFill>
                <a:latin typeface="Arial" panose="020B0604020202020204"/>
                <a:cs typeface="Arial" panose="020B0604020202020204"/>
              </a:rPr>
              <a:t>Confidential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1928802"/>
            <a:ext cx="609428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381224" y="92867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wear with </a:t>
            </a:r>
            <a:r>
              <a:rPr lang="en-US" dirty="0" smtClean="0"/>
              <a:t>Myopia glasses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4945" y="-89"/>
            <a:ext cx="2623058" cy="1027430"/>
          </a:xfrm>
          <a:prstGeom prst="rect">
            <a:avLst/>
          </a:prstGeom>
        </p:spPr>
        <p:txBody>
          <a:bodyPr vert="horz" wrap="square" lIns="0" tIns="299085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2355"/>
              </a:spcBef>
            </a:pPr>
            <a:r>
              <a:rPr lang="en-US" sz="3600" spc="-29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Details</a:t>
            </a:r>
            <a:endParaRPr sz="4000" spc="-25" dirty="0"/>
          </a:p>
          <a:p>
            <a:pPr marL="483235">
              <a:lnSpc>
                <a:spcPct val="100000"/>
              </a:lnSpc>
              <a:spcBef>
                <a:spcPts val="400"/>
              </a:spcBef>
              <a:tabLst>
                <a:tab pos="768350" algn="l"/>
                <a:tab pos="1066800" algn="l"/>
                <a:tab pos="1366520" algn="l"/>
                <a:tab pos="1659255" algn="l"/>
                <a:tab pos="1973580" algn="l"/>
                <a:tab pos="2212340" algn="l"/>
                <a:tab pos="2537460" algn="l"/>
              </a:tabLst>
            </a:pPr>
            <a:r>
              <a:rPr sz="800" b="0" dirty="0">
                <a:solidFill>
                  <a:srgbClr val="808080"/>
                </a:solidFill>
                <a:latin typeface="Trebuchet MS" panose="020B0603020202020204"/>
                <a:cs typeface="Trebuchet MS" panose="020B0603020202020204"/>
              </a:rPr>
              <a:t>P	A	C	K	G	I	N	G</a:t>
            </a:r>
            <a:endParaRPr sz="8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7000" y="6461518"/>
            <a:ext cx="17595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7C7C7C"/>
                </a:solidFill>
                <a:latin typeface="Arial" panose="020B0604020202020204"/>
                <a:cs typeface="Arial" panose="020B0604020202020204"/>
              </a:rPr>
              <a:t>Company</a:t>
            </a:r>
            <a:r>
              <a:rPr sz="1400" spc="-80" dirty="0">
                <a:solidFill>
                  <a:srgbClr val="7C7C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spc="-10" dirty="0">
                <a:solidFill>
                  <a:srgbClr val="7C7C7C"/>
                </a:solidFill>
                <a:latin typeface="Arial" panose="020B0604020202020204"/>
                <a:cs typeface="Arial" panose="020B0604020202020204"/>
              </a:rPr>
              <a:t>Confidential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24" y="92867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82" y="1142984"/>
            <a:ext cx="32196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142984"/>
            <a:ext cx="292735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20" y="3857628"/>
            <a:ext cx="32893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8" y="3643314"/>
            <a:ext cx="19621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4945" y="-89"/>
            <a:ext cx="2623058" cy="1027430"/>
          </a:xfrm>
          <a:prstGeom prst="rect">
            <a:avLst/>
          </a:prstGeom>
        </p:spPr>
        <p:txBody>
          <a:bodyPr vert="horz" wrap="square" lIns="0" tIns="299085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2355"/>
              </a:spcBef>
            </a:pPr>
            <a:r>
              <a:rPr lang="en-US" sz="3600" spc="-29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Details</a:t>
            </a:r>
            <a:endParaRPr sz="4000" spc="-25" dirty="0"/>
          </a:p>
          <a:p>
            <a:pPr marL="483235">
              <a:lnSpc>
                <a:spcPct val="100000"/>
              </a:lnSpc>
              <a:spcBef>
                <a:spcPts val="400"/>
              </a:spcBef>
              <a:tabLst>
                <a:tab pos="768350" algn="l"/>
                <a:tab pos="1066800" algn="l"/>
                <a:tab pos="1366520" algn="l"/>
                <a:tab pos="1659255" algn="l"/>
                <a:tab pos="1973580" algn="l"/>
                <a:tab pos="2212340" algn="l"/>
                <a:tab pos="2537460" algn="l"/>
              </a:tabLst>
            </a:pPr>
            <a:r>
              <a:rPr sz="800" b="0" dirty="0">
                <a:solidFill>
                  <a:srgbClr val="808080"/>
                </a:solidFill>
                <a:latin typeface="Trebuchet MS" panose="020B0603020202020204"/>
                <a:cs typeface="Trebuchet MS" panose="020B0603020202020204"/>
              </a:rPr>
              <a:t>P	A	C	K	G	I	N	G</a:t>
            </a:r>
            <a:endParaRPr sz="8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7000" y="6461518"/>
            <a:ext cx="17595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7C7C7C"/>
                </a:solidFill>
                <a:latin typeface="Arial" panose="020B0604020202020204"/>
                <a:cs typeface="Arial" panose="020B0604020202020204"/>
              </a:rPr>
              <a:t>Company</a:t>
            </a:r>
            <a:r>
              <a:rPr sz="1400" spc="-80" dirty="0">
                <a:solidFill>
                  <a:srgbClr val="7C7C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spc="-10" dirty="0">
                <a:solidFill>
                  <a:srgbClr val="7C7C7C"/>
                </a:solidFill>
                <a:latin typeface="Arial" panose="020B0604020202020204"/>
                <a:cs typeface="Arial" panose="020B0604020202020204"/>
              </a:rPr>
              <a:t>Confidential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24" y="92867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44" y="1928802"/>
            <a:ext cx="311511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096000" y="200024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10pcs in one box ,20 boxes in one carton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36</Words>
  <Application>Microsoft Office PowerPoint</Application>
  <PresentationFormat>Široki zaslon</PresentationFormat>
  <Paragraphs>19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9" baseType="lpstr">
      <vt:lpstr>宋体</vt:lpstr>
      <vt:lpstr>Arial</vt:lpstr>
      <vt:lpstr>Calibri</vt:lpstr>
      <vt:lpstr>Trebuchet MS</vt:lpstr>
      <vt:lpstr>Office Theme</vt:lpstr>
      <vt:lpstr>Details P A C K G I N G</vt:lpstr>
      <vt:lpstr>Details P A C K G I N G</vt:lpstr>
      <vt:lpstr>Details P A C K G I N G</vt:lpstr>
      <vt:lpstr>Details P A C K G I N 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Korisik</dc:creator>
  <cp:lastModifiedBy>Korisik</cp:lastModifiedBy>
  <cp:revision>50</cp:revision>
  <dcterms:created xsi:type="dcterms:W3CDTF">2020-03-09T15:21:00Z</dcterms:created>
  <dcterms:modified xsi:type="dcterms:W3CDTF">2020-04-09T08:13:00Z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2020-03-05T00:00:00Z</vt:filetime>
  </property>
  <property fmtid="{D5CDD505-2E9C-101B-9397-08002B2CF9AE}" pid="3" name="Creator">
    <vt:lpwstr>WPS 演示</vt:lpwstr>
  </property>
  <property fmtid="{D5CDD505-2E9C-101B-9397-08002B2CF9AE}" pid="4" name="LastSaved">
    <vt:filetime>2020-03-09T00:00:00Z</vt:filetime>
  </property>
  <property fmtid="{D5CDD505-2E9C-101B-9397-08002B2CF9AE}" pid="5" name="KSOProductBuildVer">
    <vt:lpwstr>2052-11.1.0.9513</vt:lpwstr>
  </property>
</Properties>
</file>