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7" r:id="rId2"/>
    <p:sldId id="278" r:id="rId3"/>
    <p:sldId id="279" r:id="rId4"/>
  </p:sldIdLst>
  <p:sldSz cx="12192000" cy="6858000"/>
  <p:notesSz cx="12192000" cy="685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26">
          <p15:clr>
            <a:srgbClr val="A4A3A4"/>
          </p15:clr>
        </p15:guide>
        <p15:guide id="2" pos="216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810" y="72"/>
      </p:cViewPr>
      <p:guideLst>
        <p:guide orient="horz" pos="2926"/>
        <p:guide pos="216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65759" y="893063"/>
            <a:ext cx="5682996" cy="899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1" i="0">
                <a:solidFill>
                  <a:srgbClr val="1B9F93"/>
                </a:solidFill>
                <a:latin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1" i="0">
                <a:solidFill>
                  <a:srgbClr val="1B9F93"/>
                </a:solidFill>
                <a:latin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5/14/2020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1" i="0">
                <a:solidFill>
                  <a:srgbClr val="1B9F93"/>
                </a:solidFill>
                <a:latin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5/14/2020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977128" y="720851"/>
            <a:ext cx="5064252" cy="53400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746504" y="3273552"/>
            <a:ext cx="2342388" cy="274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565147" y="630936"/>
            <a:ext cx="2481072" cy="24963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5/14/2020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84470" y="-171539"/>
            <a:ext cx="2623058" cy="1186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00" b="1" i="0">
                <a:solidFill>
                  <a:srgbClr val="1B9F93"/>
                </a:solidFill>
                <a:latin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961" y="2189860"/>
            <a:ext cx="12100077" cy="28111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269875"/>
            <a:ext cx="114300" cy="592455"/>
          </a:xfrm>
          <a:custGeom>
            <a:avLst/>
            <a:gdLst/>
            <a:ahLst/>
            <a:cxnLst/>
            <a:rect l="l" t="t" r="r" b="b"/>
            <a:pathLst>
              <a:path w="114300" h="592455">
                <a:moveTo>
                  <a:pt x="0" y="0"/>
                </a:moveTo>
                <a:lnTo>
                  <a:pt x="114300" y="0"/>
                </a:lnTo>
                <a:lnTo>
                  <a:pt x="114300" y="592455"/>
                </a:lnTo>
                <a:lnTo>
                  <a:pt x="0" y="592455"/>
                </a:lnTo>
                <a:lnTo>
                  <a:pt x="0" y="0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252210" y="319151"/>
            <a:ext cx="3915756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  <a:scene3d>
              <a:camera prst="orthographicFront"/>
              <a:lightRig rig="threePt" dir="t"/>
            </a:scene3d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spc="-175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</a:t>
            </a:r>
            <a:endParaRPr sz="3200" spc="-15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014200" y="2928934"/>
            <a:ext cx="1778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dirty="0" smtClean="0">
                <a:latin typeface="宋体" panose="02010600030101010101" pitchFamily="2" charset="-122"/>
                <a:cs typeface="宋体" panose="02010600030101010101" pitchFamily="2" charset="-122"/>
              </a:rPr>
              <a:t>  </a:t>
            </a:r>
            <a:endParaRPr sz="1200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524496" y="785795"/>
            <a:ext cx="6184383" cy="241733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4605">
              <a:lnSpc>
                <a:spcPct val="100000"/>
              </a:lnSpc>
              <a:spcBef>
                <a:spcPts val="445"/>
              </a:spcBef>
            </a:pP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</a:t>
            </a:r>
            <a:endParaRPr lang="zh-CN" sz="1200" dirty="0">
              <a:solidFill>
                <a:srgbClr val="1F1F1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38216" y="285728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KN95</a:t>
            </a:r>
            <a:endParaRPr lang="zh-CN" alt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398" y="714356"/>
            <a:ext cx="5190944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142852"/>
            <a:ext cx="4866984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269875"/>
            <a:ext cx="114300" cy="592455"/>
          </a:xfrm>
          <a:custGeom>
            <a:avLst/>
            <a:gdLst/>
            <a:ahLst/>
            <a:cxnLst/>
            <a:rect l="l" t="t" r="r" b="b"/>
            <a:pathLst>
              <a:path w="114300" h="592455">
                <a:moveTo>
                  <a:pt x="0" y="0"/>
                </a:moveTo>
                <a:lnTo>
                  <a:pt x="114300" y="0"/>
                </a:lnTo>
                <a:lnTo>
                  <a:pt x="114300" y="592455"/>
                </a:lnTo>
                <a:lnTo>
                  <a:pt x="0" y="592455"/>
                </a:lnTo>
                <a:lnTo>
                  <a:pt x="0" y="0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252210" y="319151"/>
            <a:ext cx="3915756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  <a:scene3d>
              <a:camera prst="orthographicFront"/>
              <a:lightRig rig="threePt" dir="t"/>
            </a:scene3d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spc="-175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</a:t>
            </a:r>
            <a:endParaRPr sz="3200" spc="-15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014200" y="2928934"/>
            <a:ext cx="1778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dirty="0" smtClean="0">
                <a:latin typeface="宋体" panose="02010600030101010101" pitchFamily="2" charset="-122"/>
                <a:cs typeface="宋体" panose="02010600030101010101" pitchFamily="2" charset="-122"/>
              </a:rPr>
              <a:t>  </a:t>
            </a:r>
            <a:endParaRPr sz="1200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524496" y="785795"/>
            <a:ext cx="6184383" cy="241733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4605">
              <a:lnSpc>
                <a:spcPct val="100000"/>
              </a:lnSpc>
              <a:spcBef>
                <a:spcPts val="445"/>
              </a:spcBef>
            </a:pP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</a:t>
            </a:r>
            <a:endParaRPr lang="zh-CN" sz="1200" dirty="0">
              <a:solidFill>
                <a:srgbClr val="1F1F1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38216" y="285728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KN95</a:t>
            </a:r>
            <a:endParaRPr lang="zh-CN" alt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274" y="642918"/>
            <a:ext cx="330835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24298" y="571480"/>
            <a:ext cx="370205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53388" y="500042"/>
            <a:ext cx="3829050" cy="473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269875"/>
            <a:ext cx="114300" cy="592455"/>
          </a:xfrm>
          <a:custGeom>
            <a:avLst/>
            <a:gdLst/>
            <a:ahLst/>
            <a:cxnLst/>
            <a:rect l="l" t="t" r="r" b="b"/>
            <a:pathLst>
              <a:path w="114300" h="592455">
                <a:moveTo>
                  <a:pt x="0" y="0"/>
                </a:moveTo>
                <a:lnTo>
                  <a:pt x="114300" y="0"/>
                </a:lnTo>
                <a:lnTo>
                  <a:pt x="114300" y="592455"/>
                </a:lnTo>
                <a:lnTo>
                  <a:pt x="0" y="592455"/>
                </a:lnTo>
                <a:lnTo>
                  <a:pt x="0" y="0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252210" y="319151"/>
            <a:ext cx="3915756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  <a:scene3d>
              <a:camera prst="orthographicFront"/>
              <a:lightRig rig="threePt" dir="t"/>
            </a:scene3d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spc="-175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</a:t>
            </a:r>
            <a:endParaRPr sz="3200" spc="-15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014200" y="2928934"/>
            <a:ext cx="1778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dirty="0" smtClean="0">
                <a:latin typeface="宋体" panose="02010600030101010101" pitchFamily="2" charset="-122"/>
                <a:cs typeface="宋体" panose="02010600030101010101" pitchFamily="2" charset="-122"/>
              </a:rPr>
              <a:t>  </a:t>
            </a:r>
            <a:endParaRPr sz="1200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524496" y="785795"/>
            <a:ext cx="6184383" cy="241733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4605">
              <a:lnSpc>
                <a:spcPct val="100000"/>
              </a:lnSpc>
              <a:spcBef>
                <a:spcPts val="445"/>
              </a:spcBef>
            </a:pP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</a:t>
            </a:r>
            <a:endParaRPr lang="zh-CN" sz="1200" dirty="0">
              <a:solidFill>
                <a:srgbClr val="1F1F1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38216" y="285728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KN95</a:t>
            </a:r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1026" y="1071546"/>
            <a:ext cx="398145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12</Words>
  <Application>Microsoft Office PowerPoint</Application>
  <PresentationFormat>Široki zaslon</PresentationFormat>
  <Paragraphs>12</Paragraphs>
  <Slides>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</vt:i4>
      </vt:variant>
    </vt:vector>
  </HeadingPairs>
  <TitlesOfParts>
    <vt:vector size="7" baseType="lpstr">
      <vt:lpstr>宋体</vt:lpstr>
      <vt:lpstr>Arial</vt:lpstr>
      <vt:lpstr>Calibri</vt:lpstr>
      <vt:lpstr>Office Theme</vt:lpstr>
      <vt:lpstr>  </vt:lpstr>
      <vt:lpstr>  </vt:lpstr>
      <vt:lpstr>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Lenovo</dc:creator>
  <cp:lastModifiedBy>Korisik</cp:lastModifiedBy>
  <cp:revision>54</cp:revision>
  <dcterms:created xsi:type="dcterms:W3CDTF">2020-03-09T15:21:00Z</dcterms:created>
  <dcterms:modified xsi:type="dcterms:W3CDTF">2020-05-14T05:03:24Z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2020-03-05T00:00:00Z</vt:filetime>
  </property>
  <property fmtid="{D5CDD505-2E9C-101B-9397-08002B2CF9AE}" pid="3" name="Creator">
    <vt:lpwstr>WPS 演示</vt:lpwstr>
  </property>
  <property fmtid="{D5CDD505-2E9C-101B-9397-08002B2CF9AE}" pid="4" name="LastSaved">
    <vt:filetime>2020-03-09T00:00:00Z</vt:filetime>
  </property>
  <property fmtid="{D5CDD505-2E9C-101B-9397-08002B2CF9AE}" pid="5" name="KSOProductBuildVer">
    <vt:lpwstr>2052-11.1.0.9513</vt:lpwstr>
  </property>
</Properties>
</file>